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5" autoAdjust="0"/>
    <p:restoredTop sz="94606" autoAdjust="0"/>
  </p:normalViewPr>
  <p:slideViewPr>
    <p:cSldViewPr>
      <p:cViewPr varScale="1">
        <p:scale>
          <a:sx n="86" d="100"/>
          <a:sy n="86" d="100"/>
        </p:scale>
        <p:origin x="-105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04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4290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Реализация технологии дифференцированного взаимодействия с родителями с учетом особенностей семьи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429000"/>
            <a:ext cx="9144000" cy="3429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r"/>
            <a:endParaRPr lang="ru-RU" dirty="0" smtClean="0">
              <a:solidFill>
                <a:schemeClr val="tx1"/>
              </a:solidFill>
            </a:endParaRPr>
          </a:p>
          <a:p>
            <a:pPr algn="r"/>
            <a:endParaRPr lang="ru-RU" dirty="0" smtClean="0">
              <a:solidFill>
                <a:schemeClr val="tx1"/>
              </a:solidFill>
            </a:endParaRPr>
          </a:p>
          <a:p>
            <a:pPr algn="r"/>
            <a:endParaRPr lang="ru-RU" dirty="0" smtClean="0">
              <a:solidFill>
                <a:schemeClr val="tx1"/>
              </a:solidFill>
            </a:endParaRP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Выполнила : Ваганова Т.В. 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3.Родители - фанатики</a:t>
            </a:r>
            <a:endParaRPr lang="ru-RU" dirty="0"/>
          </a:p>
        </p:txBody>
      </p:sp>
      <p:pic>
        <p:nvPicPr>
          <p:cNvPr id="4" name="Содержимое 3" descr="https://top10a.ru/wp-content/uploads/2019/07/lor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82512" y="1600200"/>
            <a:ext cx="677897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4. Родители - друзья</a:t>
            </a:r>
            <a:endParaRPr lang="ru-RU" dirty="0"/>
          </a:p>
        </p:txBody>
      </p:sp>
      <p:pic>
        <p:nvPicPr>
          <p:cNvPr id="4" name="Содержимое 3" descr="http://itd1.mycdn.me/image?id=872679221885&amp;t=20&amp;plc=WEB&amp;tkn=*Ww5yDrcdcLodquqPgwNEpOO-B_Y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93549" y="1600200"/>
            <a:ext cx="535690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5. Родители - наставники</a:t>
            </a:r>
            <a:endParaRPr lang="ru-RU" dirty="0"/>
          </a:p>
        </p:txBody>
      </p:sp>
      <p:pic>
        <p:nvPicPr>
          <p:cNvPr id="4" name="Содержимое 3" descr="https://www.israel21c.org/wp-content/uploads/2015/10/shutterstock_parentcomfort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6802" y="1600200"/>
            <a:ext cx="543039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Условия: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dirty="0" smtClean="0"/>
              <a:t>- взаимное доверие во взаимоотношениях между педагогом и родителями; </a:t>
            </a:r>
          </a:p>
          <a:p>
            <a:r>
              <a:rPr lang="ru-RU" dirty="0" smtClean="0"/>
              <a:t>соблюдение такта, чуткости, отзывчивости по отношению к родителям; </a:t>
            </a:r>
          </a:p>
          <a:p>
            <a:r>
              <a:rPr lang="ru-RU" dirty="0" smtClean="0"/>
              <a:t>учет своеобразия условий жизни каждой семьи, возраста родителей, уровня подготовленности в вопросах воспитания; </a:t>
            </a:r>
          </a:p>
          <a:p>
            <a:r>
              <a:rPr lang="ru-RU" dirty="0" smtClean="0"/>
              <a:t>взаимосвязь разных форм работы с родителями; </a:t>
            </a:r>
          </a:p>
          <a:p>
            <a:r>
              <a:rPr lang="ru-RU" dirty="0" smtClean="0"/>
              <a:t>одновременное влияние на родителей и детей; </a:t>
            </a:r>
          </a:p>
          <a:p>
            <a:r>
              <a:rPr lang="ru-RU" dirty="0" smtClean="0"/>
              <a:t>обеспечение в работе с родителями определенной последовательности, системы. 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Методы: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57214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dirty="0" smtClean="0"/>
              <a:t>Анкетирование родителей; </a:t>
            </a:r>
          </a:p>
          <a:p>
            <a:r>
              <a:rPr lang="ru-RU" dirty="0" smtClean="0"/>
              <a:t> Анкетирование воспитателей; </a:t>
            </a:r>
          </a:p>
          <a:p>
            <a:r>
              <a:rPr lang="ru-RU" dirty="0" smtClean="0"/>
              <a:t> Тестирование родителей; </a:t>
            </a:r>
          </a:p>
          <a:p>
            <a:r>
              <a:rPr lang="ru-RU" dirty="0" smtClean="0"/>
              <a:t> Индивидуальные беседы с родителями; </a:t>
            </a:r>
          </a:p>
          <a:p>
            <a:r>
              <a:rPr lang="ru-RU" dirty="0" smtClean="0"/>
              <a:t> Индивидуальные беседы с детьми; </a:t>
            </a:r>
          </a:p>
          <a:p>
            <a:r>
              <a:rPr lang="ru-RU" dirty="0" smtClean="0"/>
              <a:t> Посещение семьи ребенка; </a:t>
            </a:r>
          </a:p>
          <a:p>
            <a:r>
              <a:rPr lang="ru-RU" dirty="0" smtClean="0"/>
              <a:t> Изучение тестов-рисунков детей типа «Мой дом», «Моя семья». </a:t>
            </a:r>
          </a:p>
          <a:p>
            <a:r>
              <a:rPr lang="ru-RU" dirty="0" smtClean="0"/>
              <a:t> Наблюдение за ребенком в сюжетно-ролевой игре «Семья». </a:t>
            </a:r>
          </a:p>
          <a:p>
            <a:r>
              <a:rPr lang="ru-RU" dirty="0" smtClean="0"/>
              <a:t>Наблюдение воспитателем за взаимоотношением родителей и детей во время приема и ухода детей; </a:t>
            </a:r>
          </a:p>
          <a:p>
            <a:r>
              <a:rPr lang="ru-RU" dirty="0" smtClean="0"/>
              <a:t>Моделирование игровых и проблемных ситуаций и т.д. 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6000" dirty="0" smtClean="0"/>
              <a:t>Спасибо за внимание!</a:t>
            </a:r>
            <a:endParaRPr lang="ru-RU"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2" cy="1274786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800" dirty="0" smtClean="0"/>
              <a:t>Тест «Могу ли я осуществлять содержательное общение с родителями?»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85860"/>
            <a:ext cx="8858312" cy="52864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r>
              <a:rPr lang="ru-RU" sz="5600" dirty="0" smtClean="0"/>
              <a:t>1.Вам предстоит ординарная беседа с одним из родителей. Выбивает ли Вас ее ожидание из колеи? </a:t>
            </a:r>
          </a:p>
          <a:p>
            <a:r>
              <a:rPr lang="ru-RU" sz="5600" dirty="0" smtClean="0"/>
              <a:t>2. Вызывает ли у Вас смятение и неудовольствие поручение выступить с докладом, информацией перед родителями? </a:t>
            </a:r>
          </a:p>
          <a:p>
            <a:r>
              <a:rPr lang="ru-RU" sz="5600" dirty="0" smtClean="0"/>
              <a:t>3. Не откладываете ли Вы неприятную беседу о сложном ребенке с его родителями до последнего момента? </a:t>
            </a:r>
          </a:p>
          <a:p>
            <a:r>
              <a:rPr lang="ru-RU" sz="5600" dirty="0" smtClean="0"/>
              <a:t>4. Считаете ли Вы, что не следует лично беседовать с родителями об особенностях воспитания в семье, а лучше провести анкетирование, письменный опрос? </a:t>
            </a:r>
          </a:p>
          <a:p>
            <a:r>
              <a:rPr lang="ru-RU" sz="5600" dirty="0" smtClean="0"/>
              <a:t>5. Вам предлагают подготовить общее родительское собрание для родителей дошкольного учреждения. Приложите ли Вы максимум усилий, чтобы избежать этого поручения? </a:t>
            </a:r>
          </a:p>
          <a:p>
            <a:r>
              <a:rPr lang="ru-RU" sz="5600" dirty="0" smtClean="0"/>
              <a:t>6.Любите ли Вы делиться своими переживаниями от общения с родителями с коллегами, руководством? </a:t>
            </a:r>
          </a:p>
          <a:p>
            <a:r>
              <a:rPr lang="ru-RU" sz="5600" dirty="0" smtClean="0"/>
              <a:t>7. Убеждены ли Вы, что общаться с родителями гораздо сложнее, чем с детьми? </a:t>
            </a:r>
          </a:p>
          <a:p>
            <a:r>
              <a:rPr lang="ru-RU" sz="5600" dirty="0" smtClean="0"/>
              <a:t>8. Раздражаетесь ли Вы, если один из родителей Ваших воспитанников постоянно задает Вам вопросы? </a:t>
            </a:r>
          </a:p>
          <a:p>
            <a:r>
              <a:rPr lang="ru-RU" sz="5600" dirty="0" smtClean="0"/>
              <a:t>9. Верите ли Вы, что существует проблема "воспитателей и родителей" и что общение происходит на "разных языках"? </a:t>
            </a:r>
          </a:p>
          <a:p>
            <a:r>
              <a:rPr lang="ru-RU" sz="5600" dirty="0" smtClean="0"/>
              <a:t>10. Постесняетесь ли Вы напомнить родителям об обещании, которое они забыли выполнить? </a:t>
            </a:r>
          </a:p>
          <a:p>
            <a:r>
              <a:rPr lang="ru-RU" sz="5600" dirty="0" smtClean="0"/>
              <a:t>11. Вызывает ли у Вас досаду просьба кого-либо из родителей помочь разобраться в том или ином сложном воспитательном вопросе? </a:t>
            </a:r>
          </a:p>
          <a:p>
            <a:r>
              <a:rPr lang="ru-RU" sz="5600" dirty="0" smtClean="0"/>
              <a:t>12.Услышав высказывание явно ошибочной точки зрения по вопросу воспитания, предпочтете ли Вы промолчать и не вступать в спор? </a:t>
            </a:r>
          </a:p>
          <a:p>
            <a:r>
              <a:rPr lang="ru-RU" sz="5600" dirty="0" smtClean="0"/>
              <a:t>13.Боитесь ли Вы участвовать в разборе конфликтных ситуаций между педагогами и родителями? </a:t>
            </a:r>
          </a:p>
          <a:p>
            <a:r>
              <a:rPr lang="ru-RU" sz="5600" dirty="0" smtClean="0"/>
              <a:t>14. У Вас есть собственные, сугубо индивидуальные критерии оценки семейного воспитания и других мнений на этот счет Вы не допускаете? </a:t>
            </a:r>
          </a:p>
          <a:p>
            <a:r>
              <a:rPr lang="ru-RU" sz="5600" dirty="0" smtClean="0"/>
              <a:t>15. Считаете ли Вы, что воспитывать необходимо и родителей, а не только детей? </a:t>
            </a:r>
          </a:p>
          <a:p>
            <a:r>
              <a:rPr lang="ru-RU" sz="5600" dirty="0" smtClean="0"/>
              <a:t>16. Проще ли Вам подготовить информацию для родителей в письменном виде, чем провести устную консультацию?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571480"/>
            <a:ext cx="607221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/>
              <a:t>Оценка ответов:</a:t>
            </a:r>
          </a:p>
          <a:p>
            <a:r>
              <a:rPr lang="ru-RU" sz="3600" dirty="0" smtClean="0"/>
              <a:t> "да" - 2 очка, </a:t>
            </a:r>
          </a:p>
          <a:p>
            <a:r>
              <a:rPr lang="ru-RU" sz="3600" dirty="0" smtClean="0"/>
              <a:t>"иногда" - 1 очко, </a:t>
            </a:r>
          </a:p>
          <a:p>
            <a:r>
              <a:rPr lang="ru-RU" sz="3600" dirty="0" smtClean="0"/>
              <a:t>"нет" - О очков. </a:t>
            </a:r>
          </a:p>
          <a:p>
            <a:r>
              <a:rPr lang="ru-RU" sz="3600" dirty="0" smtClean="0"/>
              <a:t>Полученные очки</a:t>
            </a:r>
          </a:p>
          <a:p>
            <a:r>
              <a:rPr lang="ru-RU" sz="3600" dirty="0" smtClean="0"/>
              <a:t>суммируются, и определяется, к какой категории относится испытуемый. </a:t>
            </a:r>
            <a:endParaRPr lang="ru-RU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b="1" dirty="0" smtClean="0"/>
              <a:t>30-32 очка</a:t>
            </a:r>
            <a:r>
              <a:rPr lang="ru-RU" dirty="0" smtClean="0"/>
              <a:t>. Вам явно сложно вступать в общение с родителями. Скорее всего, Вы вообще не коммуникабельны. Это Ваша беда, так как страдаете от этого больше Вы сами. Но и окружающим Вас людям нелегко. На Вас трудно положиться в деле, которое требует коллективных усилий. Контакты с родителями Вы стараетесь свести к минимуму. В основном они формальны. Причины трудностей в общении Вы стремитесь переложить на родителей. Вы убеждены, что большинство родителей - это всегда недовольные, придирчивые люди, ищущие в Вашей работе только недостатки, не желающие прислушиваться к Вашему мнению. Ваше неумение построить общение с родителями приводит к тому, что и они стремятся избегать общения с Вами. Постарайтесь стать общительнее, контролируйте себя. </a:t>
            </a:r>
          </a:p>
          <a:p>
            <a:pPr algn="just"/>
            <a:r>
              <a:rPr lang="ru-RU" b="1" dirty="0" smtClean="0"/>
              <a:t>25-29 очков</a:t>
            </a:r>
            <a:r>
              <a:rPr lang="ru-RU" dirty="0" smtClean="0"/>
              <a:t>. Вы замкнуты, неразговорчивы. Новая работа и необходимость новых контактов надолго выводят Вас из равновесия. Общение с родителями воспитанников является для Вас сложным и не слишком приятным делом. Вы знаете эту особенность своего характера и бываете недовольны собой. Однако в неудачных контактах с родителями стремитесь в большей степени обвинить их, а не собственную коммуникабельность. В Ваших силах изменить особенности своего характера. Вспомните, ведь участие в общем интересном деле позволяет Вам легко находить общий язык с родителями!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642918"/>
            <a:ext cx="807249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19-24 очка</a:t>
            </a:r>
            <a:r>
              <a:rPr lang="ru-RU" dirty="0" smtClean="0"/>
              <a:t>. Вы в известной степени общительны и в незнакомой обстановке чувствуете себя вполне уверенно. Вам удается достаточно легко наладить контакты с большинством родителей своей группы, но с "трудными" родителями Вы не стремитесь активно общаться. В незнакомой ситуации Вы выбираете тактику "</a:t>
            </a:r>
            <a:r>
              <a:rPr lang="ru-RU" dirty="0" err="1" smtClean="0"/>
              <a:t>присматривания</a:t>
            </a:r>
            <a:r>
              <a:rPr lang="ru-RU" dirty="0" smtClean="0"/>
              <a:t>". Сложности общения с родителями не пугают Вас, однако порой Вы бываете излишне критичны по отношению к ним. Эти недостатки исправимы. </a:t>
            </a:r>
          </a:p>
          <a:p>
            <a:pPr algn="just"/>
            <a:r>
              <a:rPr lang="ru-RU" b="1" dirty="0" smtClean="0"/>
              <a:t>14-18 очков</a:t>
            </a:r>
            <a:r>
              <a:rPr lang="ru-RU" dirty="0" smtClean="0"/>
              <a:t>. У Вас нормальная коммуникабельность. Вы убеждены, что с любым родителем всегда можно найти "общий язык". Вы охотно </a:t>
            </a:r>
          </a:p>
          <a:p>
            <a:pPr algn="just"/>
            <a:r>
              <a:rPr lang="ru-RU" dirty="0" smtClean="0"/>
              <a:t>выслушиваете родителей, достаточно терпеливы в общении с ними, умеете отстоять свою точку зрения, не навязывая ее при этом другому. И индивидуальное и коллективное общение с родителями не вызывает у Вас неприятных переживаний. Родители так же стремятся поддерживать контакты с Вами, ищут Вашего совета, поддержки. В то же время Вы не любите многословия, излишней эмоциональности, стремитесь избегать ненужных конфликтов.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428605"/>
            <a:ext cx="764386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9-13 очков</a:t>
            </a:r>
            <a:r>
              <a:rPr lang="ru-RU" dirty="0" smtClean="0"/>
              <a:t>. Вы бываете весьма общительны. Постоянно стремитесь вступить в беседу с родителями, но часто эти беседы носят бессодержательный характер. Вы любите бывать в центре внимания, никому не отказываете в просьбах, хотя не всегда можете их выполнить. Стремитесь высказать родителям собственное мнение о том, как они воспитывают детей, в любой ситуации дать совет, что способно вызывать у них раздражение. Вы вспыльчивы, но отходчивы. При желании, однако, Вы умеете выстраивать содержательное общение. </a:t>
            </a:r>
          </a:p>
          <a:p>
            <a:pPr algn="just"/>
            <a:r>
              <a:rPr lang="ru-RU" b="1" dirty="0" smtClean="0"/>
              <a:t>4-8 очков</a:t>
            </a:r>
            <a:r>
              <a:rPr lang="ru-RU" dirty="0" smtClean="0"/>
              <a:t>. Вы чрезмерно общительны. Стремитесь стать "другом" каждому родителю, быть в курсе всех их проблем. Любите принимать участие во всех спорах и дискуссиях. Всегда охотно беретесь за любое дело, хотя не всегда можете успешно довести его до конца. Имеете собственное мнение по любому вопросу и всегда стремитесь его высказать. Возможно, по этой причине родители и коллеги относятся к Вам с опаской и сомнениями. </a:t>
            </a:r>
          </a:p>
          <a:p>
            <a:pPr algn="just"/>
            <a:r>
              <a:rPr lang="ru-RU" b="1" dirty="0" smtClean="0"/>
              <a:t>З очка и менее</a:t>
            </a:r>
            <a:r>
              <a:rPr lang="ru-RU" dirty="0" smtClean="0"/>
              <a:t>. Ваша общительность носит болезненный характер. Вы многословны, вмешиваетесь в дела, которые не имеют к Вам никакого отношения. Беретесь судить о проблемах, в которых совершенно некомпетентны. Вольно или невольно Вы часто бываете причиной разного рода конфликтов. Общаясь с родителями, бываете грубоваты, фамильярны. Вас отличают необъективность, обидчивость.. Серьезное общение с родителями не для Вас. Окружающим сложно с Вами. Воспитывайте в себе терпеливость и сдержанность, уважительно относитесь к людям.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2908" y="0"/>
            <a:ext cx="9286908" cy="68580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8000" dirty="0" smtClean="0"/>
              <a:t>Психологические типы родителей</a:t>
            </a:r>
            <a:endParaRPr lang="ru-RU" sz="8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1. У ребенка под каблуком</a:t>
            </a:r>
            <a:endParaRPr lang="ru-RU" dirty="0"/>
          </a:p>
        </p:txBody>
      </p:sp>
      <p:pic>
        <p:nvPicPr>
          <p:cNvPr id="4" name="Содержимое 3" descr="https://avatars.mds.yandex.net/get-zen_doc/1579326/pub_5d66b3a403bdd400aea88543_5d66b8629f272100aea93de1/scale_1200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00298" y="1571612"/>
            <a:ext cx="4524259" cy="4614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2. Родители - начальники</a:t>
            </a:r>
            <a:endParaRPr lang="ru-RU" dirty="0"/>
          </a:p>
        </p:txBody>
      </p:sp>
      <p:pic>
        <p:nvPicPr>
          <p:cNvPr id="4" name="Содержимое 3" descr="https://takprosto.cc/wp-content/uploads/o/osobennye-lyudi/6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74139" y="1600200"/>
            <a:ext cx="479572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1170</Words>
  <PresentationFormat>Экран (4:3)</PresentationFormat>
  <Paragraphs>61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Реализация технологии дифференцированного взаимодействия с родителями с учетом особенностей семьи</vt:lpstr>
      <vt:lpstr>Тест «Могу ли я осуществлять содержательное общение с родителями?» </vt:lpstr>
      <vt:lpstr>Слайд 3</vt:lpstr>
      <vt:lpstr>Слайд 4</vt:lpstr>
      <vt:lpstr>Слайд 5</vt:lpstr>
      <vt:lpstr>Слайд 6</vt:lpstr>
      <vt:lpstr>Психологические типы родителей</vt:lpstr>
      <vt:lpstr>1. У ребенка под каблуком</vt:lpstr>
      <vt:lpstr>2. Родители - начальники</vt:lpstr>
      <vt:lpstr>3.Родители - фанатики</vt:lpstr>
      <vt:lpstr>4. Родители - друзья</vt:lpstr>
      <vt:lpstr>5. Родители - наставники</vt:lpstr>
      <vt:lpstr>Условия:</vt:lpstr>
      <vt:lpstr>Методы: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KuDrI</dc:creator>
  <cp:lastModifiedBy>KuDrI</cp:lastModifiedBy>
  <cp:revision>6</cp:revision>
  <dcterms:created xsi:type="dcterms:W3CDTF">2019-10-17T05:22:41Z</dcterms:created>
  <dcterms:modified xsi:type="dcterms:W3CDTF">2020-01-07T14:09:50Z</dcterms:modified>
</cp:coreProperties>
</file>